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C64C0B-5E88-0447-92EF-A947B57030DF}" v="2" dt="2025-11-26T16:24:19.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p:scale>
          <a:sx n="159" d="100"/>
          <a:sy n="159" d="100"/>
        </p:scale>
        <p:origin x="696" y="-5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48.488" v="45" actId="1035"/>
      <pc:docMkLst>
        <pc:docMk/>
      </pc:docMkLst>
      <pc:sldChg chg="addSp delSp modSp mod">
        <pc:chgData name="Steve Hartland" userId="fe08f65b-fffb-417a-81ad-107dbbfd43a7" providerId="ADAL" clId="{26CD08F2-BEC7-5BB7-9C01-8BE80433835F}" dt="2025-11-26T16:24:48.488" v="45" actId="1035"/>
        <pc:sldMkLst>
          <pc:docMk/>
          <pc:sldMk cId="2864429464" sldId="256"/>
        </pc:sldMkLst>
        <pc:spChg chg="add mod">
          <ac:chgData name="Steve Hartland" userId="fe08f65b-fffb-417a-81ad-107dbbfd43a7" providerId="ADAL" clId="{26CD08F2-BEC7-5BB7-9C01-8BE80433835F}" dt="2025-11-26T16:24:48.488" v="45" actId="1035"/>
          <ac:spMkLst>
            <pc:docMk/>
            <pc:sldMk cId="2864429464" sldId="256"/>
            <ac:spMk id="2" creationId="{B4835F98-8236-BA04-62DE-F3AA06E8E420}"/>
          </ac:spMkLst>
        </pc:spChg>
        <pc:spChg chg="del">
          <ac:chgData name="Steve Hartland" userId="fe08f65b-fffb-417a-81ad-107dbbfd43a7" providerId="ADAL" clId="{26CD08F2-BEC7-5BB7-9C01-8BE80433835F}" dt="2025-11-26T16:24:19.245" v="37" actId="478"/>
          <ac:spMkLst>
            <pc:docMk/>
            <pc:sldMk cId="2864429464" sldId="256"/>
            <ac:spMk id="7" creationId="{BB754D19-ACED-365B-B769-06048BE9E8DD}"/>
          </ac:spMkLst>
        </pc:spChg>
        <pc:picChg chg="add del mod">
          <ac:chgData name="Steve Hartland" userId="fe08f65b-fffb-417a-81ad-107dbbfd43a7" providerId="ADAL" clId="{26CD08F2-BEC7-5BB7-9C01-8BE80433835F}" dt="2025-11-26T16:20:34.890" v="35" actId="478"/>
          <ac:picMkLst>
            <pc:docMk/>
            <pc:sldMk cId="2864429464" sldId="256"/>
            <ac:picMk id="2" creationId="{C41A6CE4-FF58-AE08-6E5D-BA895E01E8A1}"/>
          </ac:picMkLst>
        </pc:picChg>
        <pc:picChg chg="add del mod">
          <ac:chgData name="Steve Hartland" userId="fe08f65b-fffb-417a-81ad-107dbbfd43a7" providerId="ADAL" clId="{26CD08F2-BEC7-5BB7-9C01-8BE80433835F}" dt="2025-11-26T16:20:34.890" v="35" actId="478"/>
          <ac:picMkLst>
            <pc:docMk/>
            <pc:sldMk cId="2864429464" sldId="256"/>
            <ac:picMk id="6" creationId="{89EE4AFA-17BB-2DDE-BA10-E5E10C9C0820}"/>
          </ac:picMkLst>
        </pc:picChg>
        <pc:picChg chg="add del mod">
          <ac:chgData name="Steve Hartland" userId="fe08f65b-fffb-417a-81ad-107dbbfd43a7" providerId="ADAL" clId="{26CD08F2-BEC7-5BB7-9C01-8BE80433835F}" dt="2025-11-26T16:20:34.890" v="35" actId="478"/>
          <ac:picMkLst>
            <pc:docMk/>
            <pc:sldMk cId="2864429464" sldId="256"/>
            <ac:picMk id="8" creationId="{ED38281D-99E7-B73A-0964-2681301A21F1}"/>
          </ac:picMkLst>
        </pc:picChg>
        <pc:picChg chg="add mod">
          <ac:chgData name="Steve Hartland" userId="fe08f65b-fffb-417a-81ad-107dbbfd43a7" providerId="ADAL" clId="{26CD08F2-BEC7-5BB7-9C01-8BE80433835F}" dt="2025-11-26T16:20:35.469" v="36"/>
          <ac:picMkLst>
            <pc:docMk/>
            <pc:sldMk cId="2864429464" sldId="256"/>
            <ac:picMk id="9" creationId="{CC42615F-E71D-D633-E624-5903984E35F2}"/>
          </ac:picMkLst>
        </pc:picChg>
        <pc:picChg chg="add mod">
          <ac:chgData name="Steve Hartland" userId="fe08f65b-fffb-417a-81ad-107dbbfd43a7" providerId="ADAL" clId="{26CD08F2-BEC7-5BB7-9C01-8BE80433835F}" dt="2025-11-26T16:20:35.469" v="36"/>
          <ac:picMkLst>
            <pc:docMk/>
            <pc:sldMk cId="2864429464" sldId="256"/>
            <ac:picMk id="10" creationId="{A045ED58-CE95-7D60-4A3E-9EF6F53481A5}"/>
          </ac:picMkLst>
        </pc:picChg>
        <pc:picChg chg="add mod">
          <ac:chgData name="Steve Hartland" userId="fe08f65b-fffb-417a-81ad-107dbbfd43a7" providerId="ADAL" clId="{26CD08F2-BEC7-5BB7-9C01-8BE80433835F}" dt="2025-11-26T16:20:35.469" v="36"/>
          <ac:picMkLst>
            <pc:docMk/>
            <pc:sldMk cId="2864429464" sldId="256"/>
            <ac:picMk id="11" creationId="{199D3DC9-DF83-699C-FFC9-5DD7B648626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11/26/25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1" y="9488557"/>
            <a:ext cx="7559674" cy="1203256"/>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9" name="Picture 8">
            <a:extLst>
              <a:ext uri="{FF2B5EF4-FFF2-40B4-BE49-F238E27FC236}">
                <a16:creationId xmlns:a16="http://schemas.microsoft.com/office/drawing/2014/main" id="{CC42615F-E71D-D633-E624-5903984E35F2}"/>
              </a:ext>
            </a:extLst>
          </p:cNvPr>
          <p:cNvPicPr>
            <a:picLocks noChangeAspect="1"/>
          </p:cNvPicPr>
          <p:nvPr/>
        </p:nvPicPr>
        <p:blipFill>
          <a:blip r:embed="rId3"/>
          <a:stretch>
            <a:fillRect/>
          </a:stretch>
        </p:blipFill>
        <p:spPr>
          <a:xfrm>
            <a:off x="1587" y="-60864"/>
            <a:ext cx="7556500" cy="3937000"/>
          </a:xfrm>
          <a:prstGeom prst="rect">
            <a:avLst/>
          </a:prstGeom>
        </p:spPr>
      </p:pic>
      <p:pic>
        <p:nvPicPr>
          <p:cNvPr id="10" name="Picture 9">
            <a:extLst>
              <a:ext uri="{FF2B5EF4-FFF2-40B4-BE49-F238E27FC236}">
                <a16:creationId xmlns:a16="http://schemas.microsoft.com/office/drawing/2014/main" id="{A045ED58-CE95-7D60-4A3E-9EF6F53481A5}"/>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pic>
        <p:nvPicPr>
          <p:cNvPr id="11" name="Picture 10">
            <a:extLst>
              <a:ext uri="{FF2B5EF4-FFF2-40B4-BE49-F238E27FC236}">
                <a16:creationId xmlns:a16="http://schemas.microsoft.com/office/drawing/2014/main" id="{199D3DC9-DF83-699C-FFC9-5DD7B6486265}"/>
              </a:ext>
            </a:extLst>
          </p:cNvPr>
          <p:cNvPicPr>
            <a:picLocks noChangeAspect="1"/>
          </p:cNvPicPr>
          <p:nvPr/>
        </p:nvPicPr>
        <p:blipFill>
          <a:blip r:embed="rId5"/>
          <a:stretch>
            <a:fillRect/>
          </a:stretch>
        </p:blipFill>
        <p:spPr>
          <a:xfrm>
            <a:off x="2059222" y="749684"/>
            <a:ext cx="3441228" cy="1097203"/>
          </a:xfrm>
          <a:prstGeom prst="rect">
            <a:avLst/>
          </a:prstGeom>
        </p:spPr>
      </p:pic>
      <p:sp>
        <p:nvSpPr>
          <p:cNvPr id="2" name="TextBox 1">
            <a:extLst>
              <a:ext uri="{FF2B5EF4-FFF2-40B4-BE49-F238E27FC236}">
                <a16:creationId xmlns:a16="http://schemas.microsoft.com/office/drawing/2014/main" id="{B4835F98-8236-BA04-62DE-F3AA06E8E420}"/>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93AC3F-88EC-4DBF-8F40-9D1CDDD23F18}">
  <ds:schemaRefs>
    <ds:schemaRef ds:uri="http://schemas.openxmlformats.org/package/2006/metadata/core-properties"/>
    <ds:schemaRef ds:uri="http://schemas.microsoft.com/office/2006/metadata/properties"/>
    <ds:schemaRef ds:uri="http://purl.org/dc/elements/1.1/"/>
    <ds:schemaRef ds:uri="http://www.w3.org/XML/1998/namespace"/>
    <ds:schemaRef ds:uri="http://schemas.microsoft.com/office/2006/documentManagement/types"/>
    <ds:schemaRef ds:uri="http://purl.org/dc/dcmitype/"/>
    <ds:schemaRef ds:uri="ba6e64ec-b061-4ef9-925c-be5efbd33eb1"/>
    <ds:schemaRef ds:uri="http://schemas.microsoft.com/office/infopath/2007/PartnerControls"/>
    <ds:schemaRef ds:uri="f792690d-879f-46d8-925c-4171572e1f59"/>
    <ds:schemaRef ds:uri="http://purl.org/dc/terms/"/>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F316FE-0F77-4933-BDE8-9C462A204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82</TotalTime>
  <Words>164</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2025-11-26T16:24:50Z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